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58" r:id="rId7"/>
    <p:sldId id="260" r:id="rId8"/>
    <p:sldId id="264" r:id="rId9"/>
    <p:sldId id="262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9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16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0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5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9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1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6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0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9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4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4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DC6A-FE07-45C4-9353-716C9A54900D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3" t="23475" r="23962" b="7136"/>
          <a:stretch/>
        </p:blipFill>
        <p:spPr>
          <a:xfrm>
            <a:off x="243140" y="225084"/>
            <a:ext cx="7019830" cy="6400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69" t="35626" r="43117" b="35721"/>
          <a:stretch/>
        </p:blipFill>
        <p:spPr>
          <a:xfrm>
            <a:off x="5472331" y="2208627"/>
            <a:ext cx="1448973" cy="4233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72331" y="3108961"/>
            <a:ext cx="956604" cy="337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472331" y="3931369"/>
            <a:ext cx="1139484" cy="415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2489982" y="2588455"/>
            <a:ext cx="2982349" cy="15506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698607" y="1013976"/>
            <a:ext cx="1167618" cy="209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67314" y="2601974"/>
            <a:ext cx="1453989" cy="23357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0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980" y="2293034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Skipped</a:t>
            </a:r>
          </a:p>
        </p:txBody>
      </p:sp>
    </p:spTree>
    <p:extLst>
      <p:ext uri="{BB962C8B-B14F-4D97-AF65-F5344CB8AC3E}">
        <p14:creationId xmlns:p14="http://schemas.microsoft.com/office/powerpoint/2010/main" val="127652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800" t="45625" r="26466" b="42836"/>
          <a:stretch/>
        </p:blipFill>
        <p:spPr>
          <a:xfrm>
            <a:off x="211015" y="3038622"/>
            <a:ext cx="4965896" cy="856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260" t="43702" r="26466" b="19567"/>
          <a:stretch/>
        </p:blipFill>
        <p:spPr>
          <a:xfrm>
            <a:off x="211015" y="211016"/>
            <a:ext cx="4965896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41342" y="2630659"/>
            <a:ext cx="886264" cy="2672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6948" y="405111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do not want to run this wait activity. Since we mentioned skipped, Wait activity won’t run.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948" y="196949"/>
            <a:ext cx="4979963" cy="450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8611" t="21971" r="30683" b="50144"/>
          <a:stretch/>
        </p:blipFill>
        <p:spPr>
          <a:xfrm>
            <a:off x="5584873" y="211016"/>
            <a:ext cx="5838093" cy="2923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570805" y="196946"/>
            <a:ext cx="6471140" cy="4236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584872" y="3204612"/>
            <a:ext cx="6607127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700" dirty="0"/>
              <a:t>1) If </a:t>
            </a:r>
            <a:r>
              <a:rPr lang="en-IN" sz="1700" b="1" dirty="0"/>
              <a:t>Copy data1 </a:t>
            </a:r>
            <a:r>
              <a:rPr lang="en-IN" sz="1700" dirty="0"/>
              <a:t>activity </a:t>
            </a:r>
            <a:r>
              <a:rPr lang="en-IN" sz="1700" b="1" dirty="0"/>
              <a:t>completes</a:t>
            </a:r>
            <a:r>
              <a:rPr lang="en-IN" sz="1700" dirty="0"/>
              <a:t> then it goes to </a:t>
            </a:r>
            <a:r>
              <a:rPr lang="en-IN" sz="1700" b="1" dirty="0"/>
              <a:t>Copy data2 </a:t>
            </a:r>
            <a:r>
              <a:rPr lang="en-IN" sz="1700" dirty="0"/>
              <a:t>but since   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     it mentioned as skipped(skips Copy data2) it triggers for </a:t>
            </a:r>
            <a:r>
              <a:rPr lang="en-IN" sz="1700" b="1" dirty="0"/>
              <a:t>Copy data3.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2) If </a:t>
            </a:r>
            <a:r>
              <a:rPr lang="en-IN" sz="1700" b="1" dirty="0"/>
              <a:t>Copy data1 </a:t>
            </a:r>
            <a:r>
              <a:rPr lang="en-IN" sz="1700" dirty="0"/>
              <a:t>activity </a:t>
            </a:r>
            <a:r>
              <a:rPr lang="en-IN" sz="1700" b="1" dirty="0"/>
              <a:t>failes</a:t>
            </a:r>
            <a:r>
              <a:rPr lang="en-IN" sz="1700" dirty="0"/>
              <a:t> then it goes to </a:t>
            </a:r>
            <a:r>
              <a:rPr lang="en-IN" sz="1700" b="1" dirty="0"/>
              <a:t>Data flow1.</a:t>
            </a:r>
          </a:p>
        </p:txBody>
      </p:sp>
    </p:spTree>
    <p:extLst>
      <p:ext uri="{BB962C8B-B14F-4D97-AF65-F5344CB8AC3E}">
        <p14:creationId xmlns:p14="http://schemas.microsoft.com/office/powerpoint/2010/main" val="28165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0" t="8995" r="3635" b="3104"/>
          <a:stretch/>
        </p:blipFill>
        <p:spPr>
          <a:xfrm>
            <a:off x="225082" y="239151"/>
            <a:ext cx="3362179" cy="3089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170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77094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24664" r="33927" b="51298"/>
          <a:stretch/>
        </p:blipFill>
        <p:spPr>
          <a:xfrm>
            <a:off x="211014" y="267287"/>
            <a:ext cx="4393623" cy="225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1014" y="2518113"/>
            <a:ext cx="43936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completes successfully then it will go to </a:t>
            </a:r>
            <a:r>
              <a:rPr lang="en-IN" b="1" dirty="0"/>
              <a:t>Copy data2</a:t>
            </a:r>
          </a:p>
        </p:txBody>
      </p:sp>
    </p:spTree>
    <p:extLst>
      <p:ext uri="{BB962C8B-B14F-4D97-AF65-F5344CB8AC3E}">
        <p14:creationId xmlns:p14="http://schemas.microsoft.com/office/powerpoint/2010/main" val="260527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30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328748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436101" y="140677"/>
            <a:ext cx="4965894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180494" y="1913207"/>
            <a:ext cx="886264" cy="3235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800" t="45433" r="26466" b="42644"/>
          <a:stretch/>
        </p:blipFill>
        <p:spPr>
          <a:xfrm>
            <a:off x="436101" y="2954213"/>
            <a:ext cx="4965894" cy="884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6100" y="3938957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Lookup activity completed successfully. Since we put failure, wait activity got skipped.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801" t="45433" r="26573" b="42644"/>
          <a:stretch/>
        </p:blipFill>
        <p:spPr>
          <a:xfrm>
            <a:off x="436101" y="4685339"/>
            <a:ext cx="4965894" cy="887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36099" y="5672625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Lookup activity failed even though Since we put failure, wait activity got triggered.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031" y="126609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829" t="24856" r="30033" b="49183"/>
          <a:stretch/>
        </p:blipFill>
        <p:spPr>
          <a:xfrm>
            <a:off x="239152" y="295421"/>
            <a:ext cx="5669279" cy="2657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25084" y="3024552"/>
            <a:ext cx="599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activity </a:t>
            </a:r>
            <a:r>
              <a:rPr lang="en-IN" b="1" dirty="0"/>
              <a:t>completes</a:t>
            </a:r>
            <a:r>
              <a:rPr lang="en-IN" dirty="0"/>
              <a:t> then it goes to </a:t>
            </a:r>
            <a:r>
              <a:rPr lang="en-IN" b="1" dirty="0"/>
              <a:t>Copy data2.</a:t>
            </a:r>
          </a:p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activity </a:t>
            </a:r>
            <a:r>
              <a:rPr lang="en-IN" b="1" dirty="0"/>
              <a:t>failes</a:t>
            </a:r>
            <a:r>
              <a:rPr lang="en-IN" dirty="0"/>
              <a:t> then it goes to </a:t>
            </a:r>
            <a:r>
              <a:rPr lang="en-IN" b="1" dirty="0"/>
              <a:t>Data flow1.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084" y="281353"/>
            <a:ext cx="5683347" cy="3389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45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3355" y="2518117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351973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211015" y="140677"/>
            <a:ext cx="4965893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955408" y="2250832"/>
            <a:ext cx="1026941" cy="3094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5692" t="45236" r="26466" b="42836"/>
          <a:stretch/>
        </p:blipFill>
        <p:spPr>
          <a:xfrm>
            <a:off x="211015" y="2956422"/>
            <a:ext cx="4965894" cy="882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1014" y="497996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Whether it is passed / failed it does not matter, if it completes it will get trigger.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5692" t="45625" r="26466" b="42452"/>
          <a:stretch/>
        </p:blipFill>
        <p:spPr>
          <a:xfrm>
            <a:off x="211015" y="3959269"/>
            <a:ext cx="4965894" cy="882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196945" y="126608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8748" t="21971" r="23980" b="49952"/>
          <a:stretch/>
        </p:blipFill>
        <p:spPr>
          <a:xfrm>
            <a:off x="5514536" y="140676"/>
            <a:ext cx="6443002" cy="2734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472331" y="2956422"/>
            <a:ext cx="648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Whether it is passed / failed (</a:t>
            </a:r>
            <a:r>
              <a:rPr lang="en-IN" b="1" dirty="0"/>
              <a:t>Copy data1</a:t>
            </a:r>
            <a:r>
              <a:rPr lang="en-IN" dirty="0"/>
              <a:t>) it does not matter, if it completes it will get trigger to </a:t>
            </a:r>
            <a:r>
              <a:rPr lang="en-IN" b="1" dirty="0"/>
              <a:t>Copy data4</a:t>
            </a:r>
            <a:r>
              <a:rPr lang="en-IN" dirty="0"/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4537" y="126608"/>
            <a:ext cx="6443001" cy="3476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4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180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17</cp:revision>
  <dcterms:created xsi:type="dcterms:W3CDTF">2022-11-01T07:28:02Z</dcterms:created>
  <dcterms:modified xsi:type="dcterms:W3CDTF">2022-12-14T06:51:45Z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2022-12-14T06:50:10Z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abb1e275-0355-4c00-92ca-eb62cbdc9470</vt:lpwstr>
  </property>
  <property fmtid="{D5CDD505-2E9C-101B-9397-08002B2CF9AE}" pid="8" name="MSIP_Label_19540963-e559-4020-8a90-fe8a502c2801_ContentBits">
    <vt:lpwstr>0</vt:lpwstr>
  </property>
</Properties>
</file>